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48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53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42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8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71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840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29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81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31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11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63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70F0-0301-4244-9EBC-588E1A37E56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B8A9-1D60-48C6-B660-53C9074AE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406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\Desktop\Фон еда (кухня) (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" y="39069"/>
            <a:ext cx="9108773" cy="6784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Муниципальное общеобразовательное учреждение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«</a:t>
            </a:r>
            <a:r>
              <a:rPr lang="ru-RU" sz="2000" b="1" dirty="0" err="1">
                <a:solidFill>
                  <a:srgbClr val="FF0000"/>
                </a:solidFill>
              </a:rPr>
              <a:t>Плахинская</a:t>
            </a:r>
            <a:r>
              <a:rPr lang="ru-RU" sz="2000" b="1" dirty="0">
                <a:solidFill>
                  <a:srgbClr val="FF0000"/>
                </a:solidFill>
              </a:rPr>
              <a:t> основная общеобразовательная школа </a:t>
            </a:r>
            <a:r>
              <a:rPr lang="ru-RU" sz="2000" b="1" dirty="0" smtClean="0">
                <a:solidFill>
                  <a:srgbClr val="FF0000"/>
                </a:solidFill>
              </a:rPr>
              <a:t>им</a:t>
            </a:r>
            <a:r>
              <a:rPr lang="ru-RU" sz="2000" b="1" dirty="0">
                <a:solidFill>
                  <a:srgbClr val="FF0000"/>
                </a:solidFill>
              </a:rPr>
              <a:t>. А. В. Александрова» </a:t>
            </a:r>
            <a:r>
              <a:rPr lang="ru-RU" sz="2000" b="1" dirty="0" smtClean="0">
                <a:solidFill>
                  <a:srgbClr val="FF0000"/>
                </a:solidFill>
              </a:rPr>
              <a:t>муниципального </a:t>
            </a:r>
            <a:r>
              <a:rPr lang="ru-RU" sz="2000" b="1" dirty="0">
                <a:solidFill>
                  <a:srgbClr val="FF0000"/>
                </a:solidFill>
              </a:rPr>
              <a:t>образования – </a:t>
            </a:r>
            <a:r>
              <a:rPr lang="ru-RU" sz="2000" b="1" dirty="0" err="1">
                <a:solidFill>
                  <a:srgbClr val="FF0000"/>
                </a:solidFill>
              </a:rPr>
              <a:t>Захаровский</a:t>
            </a:r>
            <a:r>
              <a:rPr lang="ru-RU" sz="2000" b="1" dirty="0">
                <a:solidFill>
                  <a:srgbClr val="FF0000"/>
                </a:solidFill>
              </a:rPr>
              <a:t> муниципальный район Рязанской области</a:t>
            </a:r>
          </a:p>
          <a:p>
            <a:r>
              <a:rPr lang="ru-RU" dirty="0"/>
              <a:t> </a:t>
            </a:r>
          </a:p>
        </p:txBody>
      </p:sp>
      <p:pic>
        <p:nvPicPr>
          <p:cNvPr id="6" name="Рисунок 5" descr="C:\Users\Pionerka\Desktop\DSCN076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85926"/>
            <a:ext cx="775007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594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\Desktop\Фон еда (кухня) (4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Приятного аппетита!</a:t>
            </a:r>
          </a:p>
        </p:txBody>
      </p:sp>
      <p:pic>
        <p:nvPicPr>
          <p:cNvPr id="9218" name="Picture 2" descr="C:\Users\Пользова\Desktop\Attachments_konorovavalya@yandex.ru_2025-03-27_09-55-49\Attachments_konorovavalya@yandex.ru_2025-03-27_09-40-55\IMG_20250327_092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856392"/>
            <a:ext cx="7591403" cy="5715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52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\Desktop\Фон еда (кухня) (4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971600" y="87015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Приготовление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 в школьной 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столовой горячего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завтрака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«Творожная запеканка»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1026" name="Picture 2" descr="C:\Users\Пользова\Desktop\Attachments_konorovavalya@yandex.ru_2025-03-27_09-55-49\Attachments_konorovavalya@yandex.ru_2025-03-27_09-40-55\IMG_20250327_0917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40"/>
          <a:stretch/>
        </p:blipFill>
        <p:spPr bwMode="auto">
          <a:xfrm>
            <a:off x="1714480" y="1610315"/>
            <a:ext cx="5929354" cy="5122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19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\Desktop\Фон еда (кухня) (4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36"/>
            <a:ext cx="9144001" cy="6825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187622" y="291425"/>
            <a:ext cx="6840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Ингредиенты творожной запеканки: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5310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т</a:t>
            </a:r>
            <a:r>
              <a:rPr lang="ru-RU" sz="3200" b="1" dirty="0" smtClean="0"/>
              <a:t>ворог</a:t>
            </a:r>
            <a:r>
              <a:rPr lang="ru-RU" sz="3200" b="1" dirty="0"/>
              <a:t> 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яйцо  </a:t>
            </a:r>
          </a:p>
          <a:p>
            <a:pPr algn="ctr"/>
            <a:r>
              <a:rPr lang="ru-RU" sz="3200" b="1" dirty="0" smtClean="0"/>
              <a:t>сахар  </a:t>
            </a:r>
          </a:p>
          <a:p>
            <a:pPr algn="ctr"/>
            <a:r>
              <a:rPr lang="ru-RU" sz="3200" b="1" dirty="0" smtClean="0"/>
              <a:t>крупа</a:t>
            </a:r>
            <a:r>
              <a:rPr lang="ru-RU" sz="3200" b="1" dirty="0"/>
              <a:t> манная 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сметана   </a:t>
            </a:r>
          </a:p>
          <a:p>
            <a:pPr algn="ctr"/>
            <a:r>
              <a:rPr lang="ru-RU" sz="3200" b="1" dirty="0" smtClean="0"/>
              <a:t>разрыхлитель </a:t>
            </a:r>
            <a:r>
              <a:rPr lang="ru-RU" sz="3200" b="1" dirty="0"/>
              <a:t>теста 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соль  </a:t>
            </a:r>
            <a:endParaRPr lang="ru-RU" sz="3200" b="1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02" t="9478" r="8105" b="11205"/>
          <a:stretch/>
        </p:blipFill>
        <p:spPr bwMode="auto">
          <a:xfrm>
            <a:off x="5429256" y="4429132"/>
            <a:ext cx="3502614" cy="22559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ользова\Desktop\Attachments_konorovavalya@yandex.ru_2025-03-27_09-55-49\Attachments_konorovavalya@yandex.ru_2025-03-27_10-12-24\IMG_20250327_0820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47"/>
          <a:stretch/>
        </p:blipFill>
        <p:spPr bwMode="auto">
          <a:xfrm>
            <a:off x="5429256" y="1142984"/>
            <a:ext cx="3519827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53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\Desktop\Фон еда (кухня) (4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857224" y="1357298"/>
            <a:ext cx="4572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Творог </a:t>
            </a:r>
            <a:r>
              <a:rPr lang="ru-RU" dirty="0"/>
              <a:t>перетирают.</a:t>
            </a:r>
          </a:p>
          <a:p>
            <a:r>
              <a:rPr lang="ru-RU" dirty="0" smtClean="0"/>
              <a:t>2. В горячую воду </a:t>
            </a:r>
            <a:r>
              <a:rPr lang="ru-RU" dirty="0"/>
              <a:t>всыпают </a:t>
            </a:r>
            <a:r>
              <a:rPr lang="ru-RU" dirty="0" smtClean="0"/>
              <a:t>манную крупу</a:t>
            </a:r>
            <a:r>
              <a:rPr lang="ru-RU" dirty="0"/>
              <a:t>, </a:t>
            </a:r>
            <a:r>
              <a:rPr lang="ru-RU" dirty="0" smtClean="0"/>
              <a:t>     </a:t>
            </a:r>
          </a:p>
          <a:p>
            <a:r>
              <a:rPr lang="ru-RU" dirty="0" smtClean="0"/>
              <a:t>    помешивая, проваривают 10 минут, </a:t>
            </a:r>
          </a:p>
          <a:p>
            <a:r>
              <a:rPr lang="ru-RU" dirty="0" smtClean="0"/>
              <a:t>    охлаждают</a:t>
            </a:r>
            <a:r>
              <a:rPr lang="ru-RU" dirty="0"/>
              <a:t>.</a:t>
            </a:r>
          </a:p>
          <a:p>
            <a:r>
              <a:rPr lang="ru-RU" dirty="0" smtClean="0"/>
              <a:t>3. </a:t>
            </a:r>
            <a:r>
              <a:rPr lang="ru-RU" dirty="0"/>
              <a:t>Протертый </a:t>
            </a:r>
            <a:r>
              <a:rPr lang="ru-RU" dirty="0" smtClean="0"/>
              <a:t>творог смешивают с </a:t>
            </a:r>
          </a:p>
          <a:p>
            <a:r>
              <a:rPr lang="ru-RU" dirty="0" smtClean="0"/>
              <a:t>    заваренной и охлажденной вязкой </a:t>
            </a:r>
          </a:p>
          <a:p>
            <a:r>
              <a:rPr lang="ru-RU" dirty="0" smtClean="0"/>
              <a:t>     манной </a:t>
            </a:r>
            <a:r>
              <a:rPr lang="ru-RU" dirty="0"/>
              <a:t>кашей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696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Технология </a:t>
            </a:r>
            <a:r>
              <a:rPr lang="ru-RU" sz="3200" b="1" dirty="0" smtClean="0">
                <a:solidFill>
                  <a:srgbClr val="C00000"/>
                </a:solidFill>
              </a:rPr>
              <a:t>приготовления  творожной запеканки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Пользова\Desktop\Attachments_konorovavalya@yandex.ru_2025-03-27_09-55-49\Attachments_konorovavalya@yandex.ru_2025-03-27_10-12-24\IMG_20250327_082044~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70" y="1332944"/>
            <a:ext cx="3258215" cy="2453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\Desktop\Attachments_konorovavalya@yandex.ru_2025-03-27_09-55-49\Attachments_konorovavalya@yandex.ru_2025-03-27_10-08-55\IMG_20250327_082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3004772" cy="22624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\Desktop\Attachments_konorovavalya@yandex.ru_2025-03-27_09-55-49\Attachments_konorovavalya@yandex.ru_2025-03-27_10-12-24\IMG_20250327_082128~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071942"/>
            <a:ext cx="2981671" cy="22450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ользова\Desktop\Attachments_konorovavalya@yandex.ru_2025-03-27_09-55-49\Attachments_konorovavalya@yandex.ru_2025-03-27_10-08-55\IMG_20250327_08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500570"/>
            <a:ext cx="2880972" cy="21692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02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\Desktop\Фон еда (кухня) (4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2696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Технология </a:t>
            </a:r>
            <a:r>
              <a:rPr lang="ru-RU" sz="3200" b="1" dirty="0" smtClean="0">
                <a:solidFill>
                  <a:srgbClr val="C00000"/>
                </a:solidFill>
              </a:rPr>
              <a:t>приготовления  творожной запеканки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409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Смазывают  сливочным маслом    </a:t>
            </a:r>
          </a:p>
          <a:p>
            <a:r>
              <a:rPr lang="ru-RU" dirty="0" smtClean="0"/>
              <a:t>     противень.</a:t>
            </a:r>
          </a:p>
        </p:txBody>
      </p:sp>
      <p:pic>
        <p:nvPicPr>
          <p:cNvPr id="4099" name="Picture 3" descr="C:\Users\Пользова\Desktop\Attachments_konorovavalya@yandex.ru_2025-03-27_09-55-49\Attachments_konorovavalya@yandex.ru_2025-03-27_10-08-55\IMG_20250327_082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357298"/>
            <a:ext cx="4157156" cy="3130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\Desktop\Attachments_konorovavalya@yandex.ru_2025-03-27_09-55-49\Attachments_konorovavalya@yandex.ru_2025-03-27_10-08-55\IMG_20250327_082152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184610"/>
            <a:ext cx="4429156" cy="3334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37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7715200" cy="859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\Desktop\Фон еда (кухня) (4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341194" y="11522"/>
            <a:ext cx="8623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Технология приготовления  творожной запеканки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Подготовленную </a:t>
            </a:r>
            <a:r>
              <a:rPr lang="ru-RU" dirty="0"/>
              <a:t>массу</a:t>
            </a:r>
          </a:p>
          <a:p>
            <a:r>
              <a:rPr lang="ru-RU" dirty="0"/>
              <a:t>выкладывают в смазанный</a:t>
            </a:r>
          </a:p>
          <a:p>
            <a:r>
              <a:rPr lang="ru-RU" dirty="0"/>
              <a:t>сливочным маслом </a:t>
            </a:r>
            <a:r>
              <a:rPr lang="ru-RU" dirty="0" smtClean="0"/>
              <a:t>противень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123" name="Picture 3" descr="C:\Users\Пользова\Desktop\Attachments_konorovavalya@yandex.ru_2025-03-27_09-55-49\Attachments_konorovavalya@yandex.ru_2025-03-27_10-08-55\IMG_20250327_082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13790"/>
            <a:ext cx="4786346" cy="3603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\Desktop\Attachments_konorovavalya@yandex.ru_2025-03-27_09-55-49\Attachments_konorovavalya@yandex.ru_2025-03-27_10-08-55\IMG_20250327_082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3" y="1285860"/>
            <a:ext cx="4381159" cy="329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53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\Desktop\Фон еда (кухня) (4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2"/>
            <a:ext cx="9144000" cy="6848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714348" y="1724371"/>
            <a:ext cx="4286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</a:t>
            </a:r>
            <a:r>
              <a:rPr lang="ru-RU" dirty="0"/>
              <a:t>Поверхность </a:t>
            </a:r>
            <a:r>
              <a:rPr lang="ru-RU" dirty="0" smtClean="0"/>
              <a:t>массы разравнивают, </a:t>
            </a:r>
          </a:p>
          <a:p>
            <a:r>
              <a:rPr lang="ru-RU" dirty="0" smtClean="0"/>
              <a:t>     смазывают взбитыми яйцами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55576" y="476671"/>
            <a:ext cx="7848872" cy="1077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Технология приготовления  творожной запеканки</a:t>
            </a:r>
          </a:p>
        </p:txBody>
      </p:sp>
      <p:pic>
        <p:nvPicPr>
          <p:cNvPr id="8" name="Picture 2" descr="C:\Users\Пользова\Desktop\Attachments_konorovavalya@yandex.ru_2025-03-27_09-55-49\IMG_20250327_082344~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14818"/>
            <a:ext cx="3286148" cy="2474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\Desktop\Attachments_konorovavalya@yandex.ru_2025-03-27_09-55-49\IMG_20250327_082255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49" y="2571744"/>
            <a:ext cx="3605386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Пользова\Desktop\Attachments_konorovavalya@yandex.ru_2025-03-27_09-55-49\IMG_20250327_0822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11" y="1571613"/>
            <a:ext cx="3463964" cy="264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67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\Desktop\Фон еда (кухня) (4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27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971600" y="45205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Технология приготовления  творожной запеканки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85926"/>
            <a:ext cx="3534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и </a:t>
            </a:r>
            <a:r>
              <a:rPr lang="ru-RU" dirty="0"/>
              <a:t>запекают в духовом шкафу</a:t>
            </a:r>
          </a:p>
          <a:p>
            <a:r>
              <a:rPr lang="ru-RU" dirty="0"/>
              <a:t> при температуре </a:t>
            </a:r>
            <a:r>
              <a:rPr lang="ru-RU" dirty="0" smtClean="0"/>
              <a:t>250°С до </a:t>
            </a:r>
            <a:r>
              <a:rPr lang="ru-RU" dirty="0"/>
              <a:t>образования корочки</a:t>
            </a:r>
          </a:p>
        </p:txBody>
      </p:sp>
      <p:pic>
        <p:nvPicPr>
          <p:cNvPr id="7171" name="Picture 3" descr="C:\Users\Пользова\Desktop\Attachments_konorovavalya@yandex.ru_2025-03-27_09-55-49\IMG_20250327_082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838925"/>
            <a:ext cx="2782923" cy="2095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\Desktop\Attachments_konorovavalya@yandex.ru_2025-03-27_09-55-49\IMG_20250327_082354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357430"/>
            <a:ext cx="3789056" cy="2852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ользова\Desktop\Attachments_konorovavalya@yandex.ru_2025-03-27_09-55-49\Attachments_konorovavalya@yandex.ru_2025-03-27_09-40-55\IMG_20250327_082358~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4" y="3786190"/>
            <a:ext cx="3795144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16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\Desktop\Фон еда (кухня) (4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4"/>
            <a:ext cx="91764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409432" y="-26804"/>
            <a:ext cx="8050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Технология приготовления  творожной запеканки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00108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В духовке запеканка доходит до </a:t>
            </a:r>
          </a:p>
          <a:p>
            <a:r>
              <a:rPr lang="ru-RU" dirty="0" smtClean="0"/>
              <a:t>    готовности </a:t>
            </a:r>
            <a:r>
              <a:rPr lang="ru-RU" dirty="0"/>
              <a:t>при температуре </a:t>
            </a:r>
            <a:endParaRPr lang="ru-RU" dirty="0" smtClean="0"/>
          </a:p>
          <a:p>
            <a:pPr algn="ctr"/>
            <a:r>
              <a:rPr lang="ru-RU" dirty="0" smtClean="0"/>
              <a:t>  180-200°С (</a:t>
            </a:r>
            <a:r>
              <a:rPr lang="ru-RU" dirty="0"/>
              <a:t>суммарно не менее 15 минут).</a:t>
            </a:r>
          </a:p>
          <a:p>
            <a:pPr algn="ctr"/>
            <a:r>
              <a:rPr lang="ru-RU" dirty="0"/>
              <a:t>Готовность блюда определяют по 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  уплотнению структуры. Посыпают сахарной пудрой.</a:t>
            </a:r>
            <a:endParaRPr lang="ru-RU" dirty="0"/>
          </a:p>
        </p:txBody>
      </p:sp>
      <p:pic>
        <p:nvPicPr>
          <p:cNvPr id="8194" name="Picture 2" descr="C:\Users\Пользова\Desktop\Attachments_konorovavalya@yandex.ru_2025-03-27_09-55-49\Attachments_konorovavalya@yandex.ru_2025-03-27_09-40-55\IMG_20250327_0902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29" t="12737" r="4403" b="23980"/>
          <a:stretch/>
        </p:blipFill>
        <p:spPr bwMode="auto">
          <a:xfrm>
            <a:off x="4388830" y="1071546"/>
            <a:ext cx="4537885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\Desktop\Attachments_konorovavalya@yandex.ru_2025-03-27_09-55-49\Attachments_konorovavalya@yandex.ru_2025-03-27_09-40-55\IMG_20250327_090240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4572032" cy="3442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56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179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</dc:creator>
  <cp:lastModifiedBy>Пользователь</cp:lastModifiedBy>
  <cp:revision>17</cp:revision>
  <dcterms:created xsi:type="dcterms:W3CDTF">2025-03-27T11:18:22Z</dcterms:created>
  <dcterms:modified xsi:type="dcterms:W3CDTF">2025-03-28T08:05:08Z</dcterms:modified>
</cp:coreProperties>
</file>